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B06416-4EC7-4F50-BE95-C033E4AFDBC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C80147-794C-4784-94BC-E64CF99FF1E0}">
      <dgm:prSet phldrT="[Text]" custT="1"/>
      <dgm:spPr/>
      <dgm:t>
        <a:bodyPr/>
        <a:lstStyle/>
        <a:p>
          <a:r>
            <a:rPr lang="en-US" sz="1600" dirty="0" smtClean="0"/>
            <a:t>1. FIXED REVENEUE TO BE COLLECTED  -  NO  SCOPE OF REVISION LATER</a:t>
          </a:r>
          <a:endParaRPr lang="en-US" sz="1600" dirty="0"/>
        </a:p>
      </dgm:t>
    </dgm:pt>
    <dgm:pt modelId="{ED437C93-88E1-40EB-8AC6-08E26ABB0DD6}" type="parTrans" cxnId="{270DB5AC-0CBF-47BD-AC8A-1A0C77D5EF4C}">
      <dgm:prSet/>
      <dgm:spPr/>
      <dgm:t>
        <a:bodyPr/>
        <a:lstStyle/>
        <a:p>
          <a:endParaRPr lang="en-US"/>
        </a:p>
      </dgm:t>
    </dgm:pt>
    <dgm:pt modelId="{2D5351D5-0424-4342-B067-6CD33D63FD39}" type="sibTrans" cxnId="{270DB5AC-0CBF-47BD-AC8A-1A0C77D5EF4C}">
      <dgm:prSet/>
      <dgm:spPr/>
      <dgm:t>
        <a:bodyPr/>
        <a:lstStyle/>
        <a:p>
          <a:endParaRPr lang="en-US"/>
        </a:p>
      </dgm:t>
    </dgm:pt>
    <dgm:pt modelId="{5E9AA023-634B-4892-AD9C-6EED86B3BC95}">
      <dgm:prSet phldrT="[Text]" phldr="1"/>
      <dgm:spPr/>
      <dgm:t>
        <a:bodyPr/>
        <a:lstStyle/>
        <a:p>
          <a:endParaRPr lang="en-US"/>
        </a:p>
      </dgm:t>
    </dgm:pt>
    <dgm:pt modelId="{6814588B-3F5E-4374-87D6-3C470D87A893}" type="parTrans" cxnId="{87632801-89C4-46E4-8B19-F9DAC6F18C79}">
      <dgm:prSet/>
      <dgm:spPr/>
      <dgm:t>
        <a:bodyPr/>
        <a:lstStyle/>
        <a:p>
          <a:endParaRPr lang="en-US"/>
        </a:p>
      </dgm:t>
    </dgm:pt>
    <dgm:pt modelId="{E9A28E01-0360-4688-B0D6-82060FA7829E}" type="sibTrans" cxnId="{87632801-89C4-46E4-8B19-F9DAC6F18C79}">
      <dgm:prSet/>
      <dgm:spPr/>
      <dgm:t>
        <a:bodyPr/>
        <a:lstStyle/>
        <a:p>
          <a:endParaRPr lang="en-US"/>
        </a:p>
      </dgm:t>
    </dgm:pt>
    <dgm:pt modelId="{2F5D9C53-9881-47A0-BE37-49663C514B48}">
      <dgm:prSet phldrT="[Text]" custT="1"/>
      <dgm:spPr/>
      <dgm:t>
        <a:bodyPr/>
        <a:lstStyle/>
        <a:p>
          <a:r>
            <a:rPr lang="en-US" sz="1800" dirty="0" smtClean="0"/>
            <a:t>INCHARGE: LOCAL ZAMINDARS, </a:t>
          </a:r>
        </a:p>
        <a:p>
          <a:r>
            <a:rPr lang="en-US" sz="1800" dirty="0" smtClean="0"/>
            <a:t>DUTIES:</a:t>
          </a:r>
        </a:p>
        <a:p>
          <a:r>
            <a:rPr lang="en-US" sz="1800" dirty="0" smtClean="0"/>
            <a:t>ANNUAL PAYMENT TO BE GIVEN IN A FIXED TIME,</a:t>
          </a:r>
        </a:p>
        <a:p>
          <a:r>
            <a:rPr lang="en-US" sz="1800" dirty="0" smtClean="0"/>
            <a:t>HE FAILED TO PAY THE REVENUE HE HAS TO GIVE UP HIS ZAMINDARI RIGHTS</a:t>
          </a:r>
        </a:p>
        <a:p>
          <a:endParaRPr lang="en-US" sz="1800" dirty="0"/>
        </a:p>
      </dgm:t>
    </dgm:pt>
    <dgm:pt modelId="{AE2D62DE-D6D4-4E5C-8C00-C5ACE59D76E9}" type="parTrans" cxnId="{27E4A915-0B09-4ED9-9AA2-5F08970EB5C0}">
      <dgm:prSet/>
      <dgm:spPr/>
      <dgm:t>
        <a:bodyPr/>
        <a:lstStyle/>
        <a:p>
          <a:endParaRPr lang="en-US"/>
        </a:p>
      </dgm:t>
    </dgm:pt>
    <dgm:pt modelId="{144B4FA7-04B2-4F9A-83A3-EA13AE65031F}" type="sibTrans" cxnId="{27E4A915-0B09-4ED9-9AA2-5F08970EB5C0}">
      <dgm:prSet/>
      <dgm:spPr/>
      <dgm:t>
        <a:bodyPr/>
        <a:lstStyle/>
        <a:p>
          <a:endParaRPr lang="en-US"/>
        </a:p>
      </dgm:t>
    </dgm:pt>
    <dgm:pt modelId="{BD74C5E9-5EDE-4527-82DF-962A62BFD504}">
      <dgm:prSet phldrT="[Text]" phldr="1"/>
      <dgm:spPr/>
      <dgm:t>
        <a:bodyPr/>
        <a:lstStyle/>
        <a:p>
          <a:endParaRPr lang="en-US"/>
        </a:p>
      </dgm:t>
    </dgm:pt>
    <dgm:pt modelId="{3FC9016D-095B-469B-A60A-B156AF5FFFB2}" type="parTrans" cxnId="{308A8B9C-C5CC-43DB-86ED-4F73F4DED85D}">
      <dgm:prSet/>
      <dgm:spPr/>
      <dgm:t>
        <a:bodyPr/>
        <a:lstStyle/>
        <a:p>
          <a:endParaRPr lang="en-US"/>
        </a:p>
      </dgm:t>
    </dgm:pt>
    <dgm:pt modelId="{63DACE67-B0CE-42BD-A066-4860495AF194}" type="sibTrans" cxnId="{308A8B9C-C5CC-43DB-86ED-4F73F4DED85D}">
      <dgm:prSet/>
      <dgm:spPr/>
      <dgm:t>
        <a:bodyPr/>
        <a:lstStyle/>
        <a:p>
          <a:endParaRPr lang="en-US"/>
        </a:p>
      </dgm:t>
    </dgm:pt>
    <dgm:pt modelId="{3326D448-1C84-4DBE-8011-47A796BD2601}" type="pres">
      <dgm:prSet presAssocID="{D0B06416-4EC7-4F50-BE95-C033E4AFDBC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89145B-3C35-4EB2-9C5F-CE30C12DD44E}" type="pres">
      <dgm:prSet presAssocID="{6BC80147-794C-4784-94BC-E64CF99FF1E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646629-3AFF-429F-9DF5-3378679F7D78}" type="pres">
      <dgm:prSet presAssocID="{6BC80147-794C-4784-94BC-E64CF99FF1E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7A27A7-8446-4DB7-8FBC-6046806E8620}" type="pres">
      <dgm:prSet presAssocID="{2F5D9C53-9881-47A0-BE37-49663C514B4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9922AA-4A8D-49AE-B0D6-98002C98EA74}" type="pres">
      <dgm:prSet presAssocID="{2F5D9C53-9881-47A0-BE37-49663C514B4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68D621-471C-47F1-A2F4-ECAC40CCFE06}" type="presOf" srcId="{5E9AA023-634B-4892-AD9C-6EED86B3BC95}" destId="{4A646629-3AFF-429F-9DF5-3378679F7D78}" srcOrd="0" destOrd="0" presId="urn:microsoft.com/office/officeart/2005/8/layout/vList2"/>
    <dgm:cxn modelId="{308A8B9C-C5CC-43DB-86ED-4F73F4DED85D}" srcId="{2F5D9C53-9881-47A0-BE37-49663C514B48}" destId="{BD74C5E9-5EDE-4527-82DF-962A62BFD504}" srcOrd="0" destOrd="0" parTransId="{3FC9016D-095B-469B-A60A-B156AF5FFFB2}" sibTransId="{63DACE67-B0CE-42BD-A066-4860495AF194}"/>
    <dgm:cxn modelId="{25BC8D5A-E1BC-438C-9B02-4DB46A635FC8}" type="presOf" srcId="{D0B06416-4EC7-4F50-BE95-C033E4AFDBCE}" destId="{3326D448-1C84-4DBE-8011-47A796BD2601}" srcOrd="0" destOrd="0" presId="urn:microsoft.com/office/officeart/2005/8/layout/vList2"/>
    <dgm:cxn modelId="{87632801-89C4-46E4-8B19-F9DAC6F18C79}" srcId="{6BC80147-794C-4784-94BC-E64CF99FF1E0}" destId="{5E9AA023-634B-4892-AD9C-6EED86B3BC95}" srcOrd="0" destOrd="0" parTransId="{6814588B-3F5E-4374-87D6-3C470D87A893}" sibTransId="{E9A28E01-0360-4688-B0D6-82060FA7829E}"/>
    <dgm:cxn modelId="{CE43E730-AD8A-46B0-8730-58B0E7008900}" type="presOf" srcId="{BD74C5E9-5EDE-4527-82DF-962A62BFD504}" destId="{CF9922AA-4A8D-49AE-B0D6-98002C98EA74}" srcOrd="0" destOrd="0" presId="urn:microsoft.com/office/officeart/2005/8/layout/vList2"/>
    <dgm:cxn modelId="{FE6F6F12-37AD-4909-B0B8-523836C5E016}" type="presOf" srcId="{2F5D9C53-9881-47A0-BE37-49663C514B48}" destId="{397A27A7-8446-4DB7-8FBC-6046806E8620}" srcOrd="0" destOrd="0" presId="urn:microsoft.com/office/officeart/2005/8/layout/vList2"/>
    <dgm:cxn modelId="{4BC8E48F-5D5B-4E44-B26C-49E0B74AFA83}" type="presOf" srcId="{6BC80147-794C-4784-94BC-E64CF99FF1E0}" destId="{FB89145B-3C35-4EB2-9C5F-CE30C12DD44E}" srcOrd="0" destOrd="0" presId="urn:microsoft.com/office/officeart/2005/8/layout/vList2"/>
    <dgm:cxn modelId="{270DB5AC-0CBF-47BD-AC8A-1A0C77D5EF4C}" srcId="{D0B06416-4EC7-4F50-BE95-C033E4AFDBCE}" destId="{6BC80147-794C-4784-94BC-E64CF99FF1E0}" srcOrd="0" destOrd="0" parTransId="{ED437C93-88E1-40EB-8AC6-08E26ABB0DD6}" sibTransId="{2D5351D5-0424-4342-B067-6CD33D63FD39}"/>
    <dgm:cxn modelId="{27E4A915-0B09-4ED9-9AA2-5F08970EB5C0}" srcId="{D0B06416-4EC7-4F50-BE95-C033E4AFDBCE}" destId="{2F5D9C53-9881-47A0-BE37-49663C514B48}" srcOrd="1" destOrd="0" parTransId="{AE2D62DE-D6D4-4E5C-8C00-C5ACE59D76E9}" sibTransId="{144B4FA7-04B2-4F9A-83A3-EA13AE65031F}"/>
    <dgm:cxn modelId="{FA33AC77-C22E-46A9-91DE-19D3CFB6B4EA}" type="presParOf" srcId="{3326D448-1C84-4DBE-8011-47A796BD2601}" destId="{FB89145B-3C35-4EB2-9C5F-CE30C12DD44E}" srcOrd="0" destOrd="0" presId="urn:microsoft.com/office/officeart/2005/8/layout/vList2"/>
    <dgm:cxn modelId="{E1A9DE07-965F-49FD-A9EF-8ED9500F4CC2}" type="presParOf" srcId="{3326D448-1C84-4DBE-8011-47A796BD2601}" destId="{4A646629-3AFF-429F-9DF5-3378679F7D78}" srcOrd="1" destOrd="0" presId="urn:microsoft.com/office/officeart/2005/8/layout/vList2"/>
    <dgm:cxn modelId="{9AC00C91-4FEF-4CE7-B1CE-6FB03784624E}" type="presParOf" srcId="{3326D448-1C84-4DBE-8011-47A796BD2601}" destId="{397A27A7-8446-4DB7-8FBC-6046806E8620}" srcOrd="2" destOrd="0" presId="urn:microsoft.com/office/officeart/2005/8/layout/vList2"/>
    <dgm:cxn modelId="{87DDD6B7-3487-4270-BD1B-D240A2841E8C}" type="presParOf" srcId="{3326D448-1C84-4DBE-8011-47A796BD2601}" destId="{CF9922AA-4A8D-49AE-B0D6-98002C98EA7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89145B-3C35-4EB2-9C5F-CE30C12DD44E}">
      <dsp:nvSpPr>
        <dsp:cNvPr id="0" name=""/>
        <dsp:cNvSpPr/>
      </dsp:nvSpPr>
      <dsp:spPr>
        <a:xfrm>
          <a:off x="0" y="5558"/>
          <a:ext cx="7239000" cy="215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1. FIXED REVENEUE TO BE COLLECTED  -  NO  SCOPE OF REVISION LATER</a:t>
          </a:r>
          <a:endParaRPr lang="en-US" sz="1600" kern="1200" dirty="0"/>
        </a:p>
      </dsp:txBody>
      <dsp:txXfrm>
        <a:off x="105091" y="110649"/>
        <a:ext cx="7028818" cy="1942618"/>
      </dsp:txXfrm>
    </dsp:sp>
    <dsp:sp modelId="{4A646629-3AFF-429F-9DF5-3378679F7D78}">
      <dsp:nvSpPr>
        <dsp:cNvPr id="0" name=""/>
        <dsp:cNvSpPr/>
      </dsp:nvSpPr>
      <dsp:spPr>
        <a:xfrm>
          <a:off x="0" y="2158359"/>
          <a:ext cx="7239000" cy="264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38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200" kern="1200"/>
        </a:p>
      </dsp:txBody>
      <dsp:txXfrm>
        <a:off x="0" y="2158359"/>
        <a:ext cx="7239000" cy="264960"/>
      </dsp:txXfrm>
    </dsp:sp>
    <dsp:sp modelId="{397A27A7-8446-4DB7-8FBC-6046806E8620}">
      <dsp:nvSpPr>
        <dsp:cNvPr id="0" name=""/>
        <dsp:cNvSpPr/>
      </dsp:nvSpPr>
      <dsp:spPr>
        <a:xfrm>
          <a:off x="0" y="2423319"/>
          <a:ext cx="7239000" cy="215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INCHARGE: LOCAL ZAMINDARS,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DUTIES: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ANNUAL PAYMENT TO BE GIVEN IN A FIXED TIME,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HE FAILED TO PAY THE REVENUE HE HAS TO GIVE UP HIS ZAMINDARI RIGHTS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105091" y="2528410"/>
        <a:ext cx="7028818" cy="1942618"/>
      </dsp:txXfrm>
    </dsp:sp>
    <dsp:sp modelId="{CF9922AA-4A8D-49AE-B0D6-98002C98EA74}">
      <dsp:nvSpPr>
        <dsp:cNvPr id="0" name=""/>
        <dsp:cNvSpPr/>
      </dsp:nvSpPr>
      <dsp:spPr>
        <a:xfrm>
          <a:off x="0" y="4576119"/>
          <a:ext cx="7239000" cy="264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38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200" kern="1200"/>
        </a:p>
      </dsp:txBody>
      <dsp:txXfrm>
        <a:off x="0" y="4576119"/>
        <a:ext cx="7239000" cy="264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188673E-F297-49EF-91D9-D1F0F5447B21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664A3B3-7133-446C-AB68-AFDF5A2A4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8673E-F297-49EF-91D9-D1F0F5447B21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4A3B3-7133-446C-AB68-AFDF5A2A4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188673E-F297-49EF-91D9-D1F0F5447B21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664A3B3-7133-446C-AB68-AFDF5A2A4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8673E-F297-49EF-91D9-D1F0F5447B21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4A3B3-7133-446C-AB68-AFDF5A2A4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188673E-F297-49EF-91D9-D1F0F5447B21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664A3B3-7133-446C-AB68-AFDF5A2A4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8673E-F297-49EF-91D9-D1F0F5447B21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4A3B3-7133-446C-AB68-AFDF5A2A4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8673E-F297-49EF-91D9-D1F0F5447B21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4A3B3-7133-446C-AB68-AFDF5A2A4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8673E-F297-49EF-91D9-D1F0F5447B21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4A3B3-7133-446C-AB68-AFDF5A2A4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188673E-F297-49EF-91D9-D1F0F5447B21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4A3B3-7133-446C-AB68-AFDF5A2A4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8673E-F297-49EF-91D9-D1F0F5447B21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4A3B3-7133-446C-AB68-AFDF5A2A4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8673E-F297-49EF-91D9-D1F0F5447B21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4A3B3-7133-446C-AB68-AFDF5A2A4E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188673E-F297-49EF-91D9-D1F0F5447B21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664A3B3-7133-446C-AB68-AFDF5A2A4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HISTORY CH-3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LIFE IN THE RURAL AREAS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Colonial agrarian policies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828800"/>
            <a:ext cx="7239000" cy="4343400"/>
          </a:xfrm>
          <a:prstGeom prst="roundRect">
            <a:avLst>
              <a:gd name="adj" fmla="val 10000"/>
            </a:avLst>
          </a:prstGeom>
          <a:blipFill rotWithShape="0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PERMANANENT SETTLEMENT IN BENGAL 1793 (CORNWALLIS)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/>
          </a:bodyPr>
          <a:lstStyle/>
          <a:p>
            <a:r>
              <a:rPr lang="en-US" dirty="0" err="1" smtClean="0"/>
              <a:t>Mahalwari</a:t>
            </a:r>
            <a:r>
              <a:rPr lang="en-US" dirty="0" smtClean="0"/>
              <a:t> system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7" name="Picture 3" descr="C:\Users\sns\Desktop\1_Lord_Wellesle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752600"/>
            <a:ext cx="4953000" cy="42672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ns\Desktop\mahalwar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762000"/>
            <a:ext cx="7010400" cy="5257799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RYOTWARI SYSTEM</a:t>
            </a:r>
            <a:endParaRPr lang="en-US" dirty="0"/>
          </a:p>
        </p:txBody>
      </p:sp>
      <p:pic>
        <p:nvPicPr>
          <p:cNvPr id="3074" name="Picture 2" descr="C:\Users\sns\Desktop\RYOTWARI SYSTE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371601"/>
            <a:ext cx="7315200" cy="44958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IMPOVERISHMENTS OF THE PEASANTARY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COMPANY’S REVENUE DEMANDS</a:t>
            </a:r>
          </a:p>
          <a:p>
            <a:r>
              <a:rPr lang="en-US" dirty="0" smtClean="0"/>
              <a:t>2. FAILURE OF CROPS</a:t>
            </a:r>
          </a:p>
          <a:p>
            <a:r>
              <a:rPr lang="en-US" dirty="0" smtClean="0"/>
              <a:t>3. COSTLY SOCIAL CUSTOMS</a:t>
            </a:r>
          </a:p>
          <a:p>
            <a:r>
              <a:rPr lang="en-US" dirty="0" smtClean="0"/>
              <a:t>4. MONEYLENDER CHARGED HIGH RATE OF INTEREST</a:t>
            </a:r>
          </a:p>
          <a:p>
            <a:r>
              <a:rPr lang="en-US" dirty="0" smtClean="0"/>
              <a:t>5.MORTGAGED LAND TAKEN AWAY BY THE MONEYLENDERS</a:t>
            </a:r>
          </a:p>
          <a:p>
            <a:r>
              <a:rPr lang="en-US" dirty="0" smtClean="0"/>
              <a:t>PEASANTS DEPENDED ON THE MONSOONS</a:t>
            </a:r>
          </a:p>
          <a:p>
            <a:r>
              <a:rPr lang="en-US" dirty="0" smtClean="0"/>
              <a:t>6. FAILURE OF RAIN BROUGHT FAMINES</a:t>
            </a:r>
          </a:p>
          <a:p>
            <a:r>
              <a:rPr lang="en-US" dirty="0" smtClean="0"/>
              <a:t>7. FARMER WAS UNABLE TO SUPPORT HIMSELF AND HIS FAMILY</a:t>
            </a:r>
            <a:endParaRPr lang="en-US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39</TotalTime>
  <Words>123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Trebuchet MS</vt:lpstr>
      <vt:lpstr>Wingdings</vt:lpstr>
      <vt:lpstr>Wingdings 2</vt:lpstr>
      <vt:lpstr>Opulent</vt:lpstr>
      <vt:lpstr>HISTORY CH-3</vt:lpstr>
      <vt:lpstr>Colonial agrarian policies</vt:lpstr>
      <vt:lpstr>PowerPoint Presentation</vt:lpstr>
      <vt:lpstr>Mahalwari system </vt:lpstr>
      <vt:lpstr>PowerPoint Presentation</vt:lpstr>
      <vt:lpstr>RYOTWARI SYSTEM</vt:lpstr>
      <vt:lpstr>IMPOVERISHMENTS OF THE PEASANTARY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CH-3</dc:title>
  <dc:creator>sns</dc:creator>
  <cp:lastModifiedBy>LENOVO</cp:lastModifiedBy>
  <cp:revision>18</cp:revision>
  <dcterms:created xsi:type="dcterms:W3CDTF">2018-06-27T07:51:52Z</dcterms:created>
  <dcterms:modified xsi:type="dcterms:W3CDTF">2019-07-25T13:45:02Z</dcterms:modified>
</cp:coreProperties>
</file>